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handoutMasterIdLst>
    <p:handoutMasterId r:id="rId13"/>
  </p:handoutMasterIdLst>
  <p:sldIdLst>
    <p:sldId id="264" r:id="rId2"/>
    <p:sldId id="276" r:id="rId3"/>
    <p:sldId id="282" r:id="rId4"/>
    <p:sldId id="281" r:id="rId5"/>
    <p:sldId id="278" r:id="rId6"/>
    <p:sldId id="279" r:id="rId7"/>
    <p:sldId id="283" r:id="rId8"/>
    <p:sldId id="268" r:id="rId9"/>
    <p:sldId id="269" r:id="rId10"/>
    <p:sldId id="284" r:id="rId11"/>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9" pos="3839" userDrawn="1">
          <p15:clr>
            <a:srgbClr val="A4A3A4"/>
          </p15:clr>
        </p15:guide>
        <p15:guide id="10"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280" autoAdjust="0"/>
  </p:normalViewPr>
  <p:slideViewPr>
    <p:cSldViewPr showGuides="1">
      <p:cViewPr varScale="1">
        <p:scale>
          <a:sx n="72" d="100"/>
          <a:sy n="72" d="100"/>
        </p:scale>
        <p:origin x="660" y="66"/>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Buckley" userId="001d0aa5-2710-47c5-a682-5c8183b4c7ac" providerId="ADAL" clId="{8AFE390F-CD29-4D6B-9ED1-F812D89EB4AE}"/>
    <pc:docChg chg="custSel modSld">
      <pc:chgData name="Victoria Buckley" userId="001d0aa5-2710-47c5-a682-5c8183b4c7ac" providerId="ADAL" clId="{8AFE390F-CD29-4D6B-9ED1-F812D89EB4AE}" dt="2021-09-29T12:36:54.912" v="74" actId="20577"/>
      <pc:docMkLst>
        <pc:docMk/>
      </pc:docMkLst>
      <pc:sldChg chg="modSp mod">
        <pc:chgData name="Victoria Buckley" userId="001d0aa5-2710-47c5-a682-5c8183b4c7ac" providerId="ADAL" clId="{8AFE390F-CD29-4D6B-9ED1-F812D89EB4AE}" dt="2021-09-29T12:36:06.001" v="48" actId="20577"/>
        <pc:sldMkLst>
          <pc:docMk/>
          <pc:sldMk cId="6860444" sldId="278"/>
        </pc:sldMkLst>
        <pc:spChg chg="mod">
          <ac:chgData name="Victoria Buckley" userId="001d0aa5-2710-47c5-a682-5c8183b4c7ac" providerId="ADAL" clId="{8AFE390F-CD29-4D6B-9ED1-F812D89EB4AE}" dt="2021-09-29T12:36:06.001" v="48" actId="20577"/>
          <ac:spMkLst>
            <pc:docMk/>
            <pc:sldMk cId="6860444" sldId="278"/>
            <ac:spMk id="8" creationId="{C0AABAD3-BA41-4694-A9F1-1BEC1652323E}"/>
          </ac:spMkLst>
        </pc:spChg>
      </pc:sldChg>
      <pc:sldChg chg="modSp mod">
        <pc:chgData name="Victoria Buckley" userId="001d0aa5-2710-47c5-a682-5c8183b4c7ac" providerId="ADAL" clId="{8AFE390F-CD29-4D6B-9ED1-F812D89EB4AE}" dt="2021-09-29T12:36:54.912" v="74" actId="20577"/>
        <pc:sldMkLst>
          <pc:docMk/>
          <pc:sldMk cId="658571110" sldId="284"/>
        </pc:sldMkLst>
        <pc:spChg chg="mod">
          <ac:chgData name="Victoria Buckley" userId="001d0aa5-2710-47c5-a682-5c8183b4c7ac" providerId="ADAL" clId="{8AFE390F-CD29-4D6B-9ED1-F812D89EB4AE}" dt="2021-09-29T12:36:54.912" v="74" actId="20577"/>
          <ac:spMkLst>
            <pc:docMk/>
            <pc:sldMk cId="658571110" sldId="284"/>
            <ac:spMk id="4" creationId="{347FD75D-A264-481E-8756-32C8CC21EED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solidFill>
                <a:schemeClr val="tx2"/>
              </a:solidFill>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973C59C-4E16-4A64-A766-34DB213E11B3}" type="datetimeFigureOut">
              <a:rPr lang="en-US">
                <a:solidFill>
                  <a:schemeClr val="tx2"/>
                </a:solidFill>
              </a:rPr>
              <a:t>9/29/2021</a:t>
            </a:fld>
            <a:endParaRPr>
              <a:solidFill>
                <a:schemeClr val="tx2"/>
              </a:solidFill>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solidFill>
                <a:schemeClr val="tx2"/>
              </a:solidFill>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FD77566-CD65-4859-9FA1-43956DC85B8C}" type="slidenum">
              <a:rPr>
                <a:solidFill>
                  <a:schemeClr val="tx2"/>
                </a:solidFill>
              </a:rPr>
              <a:t>‹#›</a:t>
            </a:fld>
            <a:endParaRPr>
              <a:solidFill>
                <a:schemeClr val="tx2"/>
              </a:solidFill>
            </a:endParaRPr>
          </a:p>
        </p:txBody>
      </p:sp>
    </p:spTree>
    <p:extLst>
      <p:ext uri="{BB962C8B-B14F-4D97-AF65-F5344CB8AC3E}">
        <p14:creationId xmlns:p14="http://schemas.microsoft.com/office/powerpoint/2010/main" val="2708798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2"/>
                </a:solidFill>
              </a:defRPr>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2"/>
                </a:solidFill>
              </a:defRPr>
            </a:lvl1pPr>
          </a:lstStyle>
          <a:p>
            <a:fld id="{F95CF31C-F757-429C-A789-86504F04C3BE}" type="datetimeFigureOut">
              <a:rPr lang="en-US"/>
              <a:pPr/>
              <a:t>9/29/2021</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2"/>
                </a:solidFill>
              </a:defRPr>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2"/>
                </a:solidFill>
              </a:defRPr>
            </a:lvl1pPr>
          </a:lstStyle>
          <a:p>
            <a:fld id="{B8796F01-7154-41E0-B48B-A6921757531A}" type="slidenum">
              <a:rPr/>
              <a:pPr/>
              <a:t>‹#›</a:t>
            </a:fld>
            <a:endParaRPr/>
          </a:p>
        </p:txBody>
      </p:sp>
    </p:spTree>
    <p:extLst>
      <p:ext uri="{BB962C8B-B14F-4D97-AF65-F5344CB8AC3E}">
        <p14:creationId xmlns:p14="http://schemas.microsoft.com/office/powerpoint/2010/main" val="44077566"/>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2"/>
        </a:solidFill>
        <a:latin typeface="+mn-lt"/>
        <a:ea typeface="+mn-ea"/>
        <a:cs typeface="+mn-cs"/>
      </a:defRPr>
    </a:lvl1pPr>
    <a:lvl2pPr marL="609493" algn="l" defTabSz="1218987" rtl="0" eaLnBrk="1" latinLnBrk="0" hangingPunct="1">
      <a:defRPr sz="1600" kern="1200">
        <a:solidFill>
          <a:schemeClr val="tx2"/>
        </a:solidFill>
        <a:latin typeface="+mn-lt"/>
        <a:ea typeface="+mn-ea"/>
        <a:cs typeface="+mn-cs"/>
      </a:defRPr>
    </a:lvl2pPr>
    <a:lvl3pPr marL="1218987" algn="l" defTabSz="1218987" rtl="0" eaLnBrk="1" latinLnBrk="0" hangingPunct="1">
      <a:defRPr sz="1600" kern="1200">
        <a:solidFill>
          <a:schemeClr val="tx2"/>
        </a:solidFill>
        <a:latin typeface="+mn-lt"/>
        <a:ea typeface="+mn-ea"/>
        <a:cs typeface="+mn-cs"/>
      </a:defRPr>
    </a:lvl3pPr>
    <a:lvl4pPr marL="1828480" algn="l" defTabSz="1218987" rtl="0" eaLnBrk="1" latinLnBrk="0" hangingPunct="1">
      <a:defRPr sz="1600" kern="1200">
        <a:solidFill>
          <a:schemeClr val="tx2"/>
        </a:solidFill>
        <a:latin typeface="+mn-lt"/>
        <a:ea typeface="+mn-ea"/>
        <a:cs typeface="+mn-cs"/>
      </a:defRPr>
    </a:lvl4pPr>
    <a:lvl5pPr marL="2437973" algn="l" defTabSz="1218987" rtl="0" eaLnBrk="1" latinLnBrk="0" hangingPunct="1">
      <a:defRPr sz="1600" kern="1200">
        <a:solidFill>
          <a:schemeClr val="tx2"/>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672383" y="1498601"/>
            <a:ext cx="7008574" cy="3298825"/>
          </a:xfrm>
        </p:spPr>
        <p:txBody>
          <a:bodyPr>
            <a:normAutofit/>
          </a:bodyPr>
          <a:lstStyle>
            <a:lvl1pPr>
              <a:lnSpc>
                <a:spcPct val="90000"/>
              </a:lnSpc>
              <a:defRPr sz="5400" cap="none" baseline="0"/>
            </a:lvl1pPr>
          </a:lstStyle>
          <a:p>
            <a:r>
              <a:rPr lang="en-US"/>
              <a:t>Click to edit Master title style</a:t>
            </a:r>
            <a:endParaRPr/>
          </a:p>
        </p:txBody>
      </p:sp>
      <p:sp>
        <p:nvSpPr>
          <p:cNvPr id="3" name="Subtitle 2"/>
          <p:cNvSpPr>
            <a:spLocks noGrp="1"/>
          </p:cNvSpPr>
          <p:nvPr>
            <p:ph type="subTitle" idx="1"/>
          </p:nvPr>
        </p:nvSpPr>
        <p:spPr>
          <a:xfrm>
            <a:off x="4672383" y="4927600"/>
            <a:ext cx="7008574" cy="1244600"/>
          </a:xfrm>
        </p:spPr>
        <p:txBody>
          <a:bodyPr>
            <a:normAutofit/>
          </a:bodyPr>
          <a:lstStyle>
            <a:lvl1pPr marL="0" indent="0" algn="l">
              <a:spcBef>
                <a:spcPts val="0"/>
              </a:spcBef>
              <a:buNone/>
              <a:defRPr sz="2800" b="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3222770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8B5A30F4-0B4E-4E4B-BC36-C30CD13F4E17}" type="datetimeFigureOut">
              <a:rPr lang="en-US"/>
              <a:t>9/29/2021</a:t>
            </a:fld>
            <a:endParaRPr dirty="0"/>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DA60BA0E-20D0-4E7C-B286-26C960A6788F}" type="slidenum">
              <a:rPr/>
              <a:t>‹#›</a:t>
            </a:fld>
            <a:endParaRPr/>
          </a:p>
        </p:txBody>
      </p:sp>
    </p:spTree>
    <p:extLst>
      <p:ext uri="{BB962C8B-B14F-4D97-AF65-F5344CB8AC3E}">
        <p14:creationId xmlns:p14="http://schemas.microsoft.com/office/powerpoint/2010/main" val="1563524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auto">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2589" y="4445000"/>
            <a:ext cx="7008574" cy="1930400"/>
          </a:xfrm>
        </p:spPr>
        <p:txBody>
          <a:bodyPr anchor="t">
            <a:normAutofit/>
          </a:bodyPr>
          <a:lstStyle>
            <a:lvl1pPr algn="l">
              <a:defRPr sz="5400" b="0" cap="none" baseline="0"/>
            </a:lvl1pPr>
          </a:lstStyle>
          <a:p>
            <a:r>
              <a:rPr lang="en-US"/>
              <a:t>Click to edit Master title style</a:t>
            </a:r>
            <a:endParaRPr dirty="0"/>
          </a:p>
        </p:txBody>
      </p:sp>
      <p:sp>
        <p:nvSpPr>
          <p:cNvPr id="3" name="Text Placeholder 2"/>
          <p:cNvSpPr>
            <a:spLocks noGrp="1"/>
          </p:cNvSpPr>
          <p:nvPr>
            <p:ph type="body" idx="1"/>
          </p:nvPr>
        </p:nvSpPr>
        <p:spPr>
          <a:xfrm>
            <a:off x="812589" y="3124200"/>
            <a:ext cx="7008574" cy="1296987"/>
          </a:xfrm>
        </p:spPr>
        <p:txBody>
          <a:bodyPr anchor="b">
            <a:normAutofit/>
          </a:bodyPr>
          <a:lstStyle>
            <a:lvl1pPr marL="0" indent="0">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963402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11730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1706581" indent="0">
              <a:buNone/>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97559" y="1701800"/>
            <a:ext cx="4977104" cy="4470400"/>
          </a:xfrm>
        </p:spPr>
        <p:txBody>
          <a:bodyPr>
            <a:normAutofit/>
          </a:bodyPr>
          <a:lstStyle>
            <a:lvl1pPr>
              <a:defRPr sz="2400"/>
            </a:lvl1pPr>
            <a:lvl2pPr>
              <a:defRPr sz="20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DD204D1-F9BD-4643-8480-6EA41EB484F1}" type="datetimeFigureOut">
              <a:rPr lang="en-US"/>
              <a:t>9/29/2021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489339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12137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111730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301622" y="1608836"/>
            <a:ext cx="4973041" cy="512064"/>
          </a:xfrm>
        </p:spPr>
        <p:txBody>
          <a:bodyPr anchor="b">
            <a:noAutofit/>
          </a:bodyPr>
          <a:lstStyle>
            <a:lvl1pPr marL="0" indent="0">
              <a:spcBef>
                <a:spcPts val="0"/>
              </a:spcBef>
              <a:buNone/>
              <a:defRPr sz="2400" b="1"/>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297559" y="2209800"/>
            <a:ext cx="4977104" cy="3962400"/>
          </a:xfrm>
        </p:spPr>
        <p:txBody>
          <a:bodyPr>
            <a:normAutofit/>
          </a:bodyPr>
          <a:lstStyle>
            <a:lvl1pPr>
              <a:defRPr sz="2000"/>
            </a:lvl1pPr>
            <a:lvl2pPr>
              <a:defRPr sz="1800"/>
            </a:lvl2pPr>
            <a:lvl3pPr>
              <a:defRPr sz="1800"/>
            </a:lvl3pPr>
            <a:lvl4pPr>
              <a:defRPr sz="1800"/>
            </a:lvl4pPr>
            <a:lvl5pPr marL="2011328">
              <a:defRPr sz="1800"/>
            </a:lvl5pPr>
            <a:lvl6pPr marL="2011328">
              <a:defRPr sz="1800"/>
            </a:lvl6pPr>
            <a:lvl7pPr marL="2011328">
              <a:defRPr sz="1800"/>
            </a:lvl7pPr>
            <a:lvl8pPr marL="2011328">
              <a:defRPr sz="1800"/>
            </a:lvl8pPr>
            <a:lvl9pPr marL="201132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DD204D1-F9BD-4643-8480-6EA41EB484F1}" type="datetimeFigureOut">
              <a:rPr lang="en-US"/>
              <a:t>9/29/2021</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52830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DD204D1-F9BD-4643-8480-6EA41EB484F1}" type="datetimeFigureOut">
              <a:rPr lang="en-US"/>
              <a:t>9/29/2021</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35167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D204D1-F9BD-4643-8480-6EA41EB484F1}" type="datetimeFigureOut">
              <a:rPr lang="en-US"/>
              <a:t>9/29/2021</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EB37DED6-D4C7-42EE-AB49-D2E39E64FDE4}" type="slidenum">
              <a:rPr/>
              <a:t>‹#›</a:t>
            </a:fld>
            <a:endParaRPr/>
          </a:p>
        </p:txBody>
      </p:sp>
    </p:spTree>
    <p:extLst>
      <p:ext uri="{BB962C8B-B14F-4D97-AF65-F5344CB8AC3E}">
        <p14:creationId xmlns:p14="http://schemas.microsoft.com/office/powerpoint/2010/main" val="206873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3961368" y="0"/>
            <a:ext cx="7922736"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304721" y="1701800"/>
            <a:ext cx="3351927" cy="2844800"/>
          </a:xfrm>
        </p:spPr>
        <p:txBody>
          <a:bodyPr anchor="b">
            <a:normAutofit/>
          </a:bodyPr>
          <a:lstStyle>
            <a:lvl1pPr algn="l">
              <a:defRPr sz="2000" b="1"/>
            </a:lvl1pPr>
          </a:lstStyle>
          <a:p>
            <a:r>
              <a:rPr lang="en-US"/>
              <a:t>Click to edit Master title style</a:t>
            </a:r>
            <a:endParaRPr/>
          </a:p>
        </p:txBody>
      </p:sp>
      <p:sp>
        <p:nvSpPr>
          <p:cNvPr id="4" name="Text Placeholder 3"/>
          <p:cNvSpPr>
            <a:spLocks noGrp="1"/>
          </p:cNvSpPr>
          <p:nvPr>
            <p:ph type="body" sz="half" idx="2"/>
          </p:nvPr>
        </p:nvSpPr>
        <p:spPr>
          <a:xfrm>
            <a:off x="304721" y="4648200"/>
            <a:ext cx="3351927" cy="1727200"/>
          </a:xfrm>
        </p:spPr>
        <p:txBody>
          <a:bodyPr>
            <a:normAutofit/>
          </a:bodyPr>
          <a:lstStyle>
            <a:lvl1pPr marL="0" indent="0">
              <a:spcBef>
                <a:spcPts val="120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3" name="Content Placeholder 2"/>
          <p:cNvSpPr>
            <a:spLocks noGrp="1"/>
          </p:cNvSpPr>
          <p:nvPr>
            <p:ph idx="1"/>
          </p:nvPr>
        </p:nvSpPr>
        <p:spPr>
          <a:xfrm>
            <a:off x="4469236" y="482600"/>
            <a:ext cx="6805427" cy="5892800"/>
          </a:xfrm>
        </p:spPr>
        <p:txBody>
          <a:bodyPr>
            <a:normAutofit/>
          </a:bodyPr>
          <a:lstStyle>
            <a:lvl1pPr>
              <a:defRPr sz="24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126BF754-515F-40B9-8D24-D54D5825B3D0}" type="datetimeFigureOut">
              <a:rPr lang="en-US"/>
              <a:t>9/29/2021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968072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2082258" y="0"/>
            <a:ext cx="8024310"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1"/>
          <p:cNvSpPr>
            <a:spLocks noGrp="1"/>
          </p:cNvSpPr>
          <p:nvPr>
            <p:ph type="title"/>
          </p:nvPr>
        </p:nvSpPr>
        <p:spPr>
          <a:xfrm>
            <a:off x="2437765" y="4800600"/>
            <a:ext cx="7313295" cy="762000"/>
          </a:xfrm>
        </p:spPr>
        <p:txBody>
          <a:bodyPr anchor="b">
            <a:normAutofit/>
          </a:bodyPr>
          <a:lstStyle>
            <a:lvl1pPr algn="l">
              <a:defRPr sz="2000" b="1"/>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2437765" y="279401"/>
            <a:ext cx="7313295" cy="4448175"/>
          </a:xfrm>
        </p:spPr>
        <p:txBody>
          <a:bodyPr>
            <a:normAutofit/>
          </a:bodyPr>
          <a:lstStyle>
            <a:lvl1pPr marL="0" indent="0">
              <a:buNone/>
              <a:defRPr sz="28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2437765" y="5562600"/>
            <a:ext cx="7313295" cy="812800"/>
          </a:xfrm>
        </p:spPr>
        <p:txBody>
          <a:bodyPr>
            <a:normAutofit/>
          </a:bodyPr>
          <a:lstStyle>
            <a:lvl1pPr marL="0" indent="0">
              <a:spcBef>
                <a:spcPts val="0"/>
              </a:spcBef>
              <a:buNone/>
              <a:defRPr sz="1600"/>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126BF754-515F-40B9-8D24-D54D5825B3D0}" type="datetimeFigureOut">
              <a:rPr lang="en-US"/>
              <a:t>9/29/2021</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2DFBB78A-01B4-41F2-96B0-677A4A282832}" type="slidenum">
              <a:rPr/>
              <a:t>‹#›</a:t>
            </a:fld>
            <a:endParaRPr/>
          </a:p>
        </p:txBody>
      </p:sp>
    </p:spTree>
    <p:extLst>
      <p:ext uri="{BB962C8B-B14F-4D97-AF65-F5344CB8AC3E}">
        <p14:creationId xmlns:p14="http://schemas.microsoft.com/office/powerpoint/2010/main" val="1221337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9/29/2021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1010434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52633" y="274638"/>
            <a:ext cx="1422030" cy="5897561"/>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1117309" y="274638"/>
            <a:ext cx="8532178" cy="589756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AECB6C2-1084-4AED-A74A-DF028B0094EA}" type="datetimeFigureOut">
              <a:rPr lang="en-US"/>
              <a:t>9/29/2021</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591C5AD9-787D-40FA-8A4D-16A055B9AF81}" type="slidenum">
              <a:rPr/>
              <a:t>‹#›</a:t>
            </a:fld>
            <a:endParaRPr/>
          </a:p>
        </p:txBody>
      </p:sp>
    </p:spTree>
    <p:extLst>
      <p:ext uri="{BB962C8B-B14F-4D97-AF65-F5344CB8AC3E}">
        <p14:creationId xmlns:p14="http://schemas.microsoft.com/office/powerpoint/2010/main" val="3650715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304721" y="0"/>
            <a:ext cx="11579384" cy="6858000"/>
          </a:xfrm>
          <a:prstGeom prst="rect">
            <a:avLst/>
          </a:prstGeom>
          <a:gradFill flip="none" rotWithShape="1">
            <a:gsLst>
              <a:gs pos="0">
                <a:schemeClr val="bg1">
                  <a:alpha val="0"/>
                </a:schemeClr>
              </a:gs>
              <a:gs pos="100000">
                <a:schemeClr val="bg1">
                  <a:alpha val="55000"/>
                </a:schemeClr>
              </a:gs>
            </a:gsLst>
            <a:lin ang="7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a:p>
        </p:txBody>
      </p:sp>
      <p:sp>
        <p:nvSpPr>
          <p:cNvPr id="2" name="Title Placeholder 1"/>
          <p:cNvSpPr>
            <a:spLocks noGrp="1"/>
          </p:cNvSpPr>
          <p:nvPr>
            <p:ph type="title"/>
          </p:nvPr>
        </p:nvSpPr>
        <p:spPr>
          <a:xfrm>
            <a:off x="1117309" y="76200"/>
            <a:ext cx="10157354" cy="1397000"/>
          </a:xfrm>
          <a:prstGeom prst="rect">
            <a:avLst/>
          </a:prstGeom>
        </p:spPr>
        <p:txBody>
          <a:bodyPr vert="horz" lIns="121899" tIns="60949" rIns="121899" bIns="60949" rtlCol="0" anchor="b">
            <a:normAutofit/>
          </a:bodyPr>
          <a:lstStyle/>
          <a:p>
            <a:r>
              <a:rPr lang="en-US"/>
              <a:t>Click to edit Master title style</a:t>
            </a:r>
            <a:endParaRPr dirty="0"/>
          </a:p>
        </p:txBody>
      </p:sp>
      <p:sp>
        <p:nvSpPr>
          <p:cNvPr id="3" name="Text Placeholder 2"/>
          <p:cNvSpPr>
            <a:spLocks noGrp="1"/>
          </p:cNvSpPr>
          <p:nvPr>
            <p:ph type="body" idx="1"/>
          </p:nvPr>
        </p:nvSpPr>
        <p:spPr>
          <a:xfrm>
            <a:off x="1117309" y="1701800"/>
            <a:ext cx="10157354" cy="4470400"/>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117309" y="6400801"/>
            <a:ext cx="2742486" cy="320675"/>
          </a:xfrm>
          <a:prstGeom prst="rect">
            <a:avLst/>
          </a:prstGeom>
        </p:spPr>
        <p:txBody>
          <a:bodyPr vert="horz" lIns="121899" tIns="60949" rIns="121899" bIns="60949" rtlCol="0" anchor="b"/>
          <a:lstStyle>
            <a:lvl1pPr algn="l">
              <a:defRPr sz="1200" baseline="0">
                <a:solidFill>
                  <a:schemeClr val="tx2">
                    <a:lumMod val="65000"/>
                    <a:lumOff val="35000"/>
                  </a:schemeClr>
                </a:solidFill>
              </a:defRPr>
            </a:lvl1pPr>
          </a:lstStyle>
          <a:p>
            <a:fld id="{2DD204D1-F9BD-4643-8480-6EA41EB484F1}" type="datetimeFigureOut">
              <a:rPr lang="en-US" smtClean="0"/>
              <a:pPr/>
              <a:t>9/29/2021</a:t>
            </a:fld>
            <a:endParaRPr lang="en-US"/>
          </a:p>
        </p:txBody>
      </p:sp>
      <p:sp>
        <p:nvSpPr>
          <p:cNvPr id="5" name="Footer Placeholder 4"/>
          <p:cNvSpPr>
            <a:spLocks noGrp="1"/>
          </p:cNvSpPr>
          <p:nvPr>
            <p:ph type="ftr" sz="quarter" idx="3"/>
          </p:nvPr>
        </p:nvSpPr>
        <p:spPr>
          <a:xfrm>
            <a:off x="3907842" y="6400801"/>
            <a:ext cx="6216301" cy="320675"/>
          </a:xfrm>
          <a:prstGeom prst="rect">
            <a:avLst/>
          </a:prstGeom>
        </p:spPr>
        <p:txBody>
          <a:bodyPr vert="horz" lIns="121899" tIns="60949" rIns="121899" bIns="60949" rtlCol="0" anchor="b"/>
          <a:lstStyle>
            <a:lvl1pPr algn="ctr">
              <a:defRPr sz="1200" baseline="0">
                <a:solidFill>
                  <a:schemeClr val="tx2">
                    <a:lumMod val="65000"/>
                    <a:lumOff val="35000"/>
                  </a:schemeClr>
                </a:solidFill>
              </a:defRPr>
            </a:lvl1pPr>
          </a:lstStyle>
          <a:p>
            <a:endParaRPr lang="en-US"/>
          </a:p>
        </p:txBody>
      </p:sp>
      <p:sp>
        <p:nvSpPr>
          <p:cNvPr id="6" name="Slide Number Placeholder 5"/>
          <p:cNvSpPr>
            <a:spLocks noGrp="1"/>
          </p:cNvSpPr>
          <p:nvPr>
            <p:ph type="sldNum" sz="quarter" idx="4"/>
          </p:nvPr>
        </p:nvSpPr>
        <p:spPr>
          <a:xfrm>
            <a:off x="10167146" y="6400801"/>
            <a:ext cx="1107518" cy="320675"/>
          </a:xfrm>
          <a:prstGeom prst="rect">
            <a:avLst/>
          </a:prstGeom>
        </p:spPr>
        <p:txBody>
          <a:bodyPr vert="horz" lIns="121899" tIns="60949" rIns="121899" bIns="60949" rtlCol="0" anchor="b"/>
          <a:lstStyle>
            <a:lvl1pPr algn="r">
              <a:defRPr sz="1200" baseline="0">
                <a:solidFill>
                  <a:schemeClr val="tx2">
                    <a:lumMod val="65000"/>
                    <a:lumOff val="35000"/>
                  </a:schemeClr>
                </a:solidFill>
              </a:defRPr>
            </a:lvl1pPr>
          </a:lstStyle>
          <a:p>
            <a:fld id="{EB37DED6-D4C7-42EE-AB49-D2E39E64FDE4}" type="slidenum">
              <a:rPr lang="en-US" smtClean="0"/>
              <a:pPr/>
              <a:t>‹#›</a:t>
            </a:fld>
            <a:endParaRPr lang="en-US"/>
          </a:p>
        </p:txBody>
      </p:sp>
    </p:spTree>
    <p:extLst>
      <p:ext uri="{BB962C8B-B14F-4D97-AF65-F5344CB8AC3E}">
        <p14:creationId xmlns:p14="http://schemas.microsoft.com/office/powerpoint/2010/main" val="154404791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63" r:id="rId3"/>
    <p:sldLayoutId id="2147483664" r:id="rId4"/>
    <p:sldLayoutId id="2147483665" r:id="rId5"/>
    <p:sldLayoutId id="2147483666" r:id="rId6"/>
    <p:sldLayoutId id="2147483667" r:id="rId7"/>
    <p:sldLayoutId id="2147483675" r:id="rId8"/>
    <p:sldLayoutId id="2147483676" r:id="rId9"/>
    <p:sldLayoutId id="2147483677" r:id="rId10"/>
    <p:sldLayoutId id="214748367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p:titleStyle>
    <p:bodyStyle>
      <a:lvl1pPr marL="304747" indent="-304747" algn="l" defTabSz="1218987" rtl="0" eaLnBrk="1" latinLnBrk="0" hangingPunct="1">
        <a:lnSpc>
          <a:spcPct val="95000"/>
        </a:lnSpc>
        <a:spcBef>
          <a:spcPts val="1866"/>
        </a:spcBef>
        <a:buSzPct val="100000"/>
        <a:buFont typeface="Arial" pitchFamily="34" charset="0"/>
        <a:buChar char="•"/>
        <a:defRPr sz="2400" kern="1200">
          <a:solidFill>
            <a:schemeClr val="tx1"/>
          </a:solidFill>
          <a:latin typeface="+mn-lt"/>
          <a:ea typeface="+mn-ea"/>
          <a:cs typeface="+mn-cs"/>
        </a:defRPr>
      </a:lvl1pPr>
      <a:lvl2pPr marL="731392" indent="-304747" algn="l" defTabSz="1218987" rtl="0" eaLnBrk="1" latinLnBrk="0" hangingPunct="1">
        <a:lnSpc>
          <a:spcPct val="95000"/>
        </a:lnSpc>
        <a:spcBef>
          <a:spcPts val="1066"/>
        </a:spcBef>
        <a:buSzPct val="100000"/>
        <a:buFont typeface="Century Gothic" pitchFamily="34" charset="0"/>
        <a:buChar char="–"/>
        <a:defRPr sz="2000" kern="1200">
          <a:solidFill>
            <a:schemeClr val="tx1"/>
          </a:solidFill>
          <a:latin typeface="+mn-lt"/>
          <a:ea typeface="+mn-ea"/>
          <a:cs typeface="+mn-cs"/>
        </a:defRPr>
      </a:lvl2pPr>
      <a:lvl3pPr marL="1158037"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3pPr>
      <a:lvl4pPr marL="1584683"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4pPr>
      <a:lvl5pPr marL="2011328" indent="-304747" algn="l" defTabSz="1218987" rtl="0" eaLnBrk="1" latinLnBrk="0" hangingPunct="1">
        <a:lnSpc>
          <a:spcPct val="95000"/>
        </a:lnSpc>
        <a:spcBef>
          <a:spcPts val="1066"/>
        </a:spcBef>
        <a:buSzPct val="100000"/>
        <a:buFont typeface="Century Gothic" pitchFamily="34" charset="0"/>
        <a:buChar char="–"/>
        <a:defRPr sz="1800" kern="1200">
          <a:solidFill>
            <a:schemeClr val="tx1"/>
          </a:solidFill>
          <a:latin typeface="+mn-lt"/>
          <a:ea typeface="+mn-ea"/>
          <a:cs typeface="+mn-cs"/>
        </a:defRPr>
      </a:lvl5pPr>
      <a:lvl6pPr marL="2437973"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6pPr>
      <a:lvl7pPr marL="286461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7pPr>
      <a:lvl8pPr marL="3291264"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8pPr>
      <a:lvl9pPr marL="3778859" indent="-304747" algn="l" defTabSz="1218987" rtl="0" eaLnBrk="1" latinLnBrk="0" hangingPunct="1">
        <a:lnSpc>
          <a:spcPct val="95000"/>
        </a:lnSpc>
        <a:spcBef>
          <a:spcPts val="1066"/>
        </a:spcBef>
        <a:buSzPct val="90000"/>
        <a:buFont typeface="Century Gothic" pitchFamily="34" charset="0"/>
        <a:buChar char="–"/>
        <a:defRPr sz="18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How to Support Your Child With Spelling</a:t>
            </a:r>
          </a:p>
        </p:txBody>
      </p:sp>
      <p:sp>
        <p:nvSpPr>
          <p:cNvPr id="3" name="Subtitle 2"/>
          <p:cNvSpPr>
            <a:spLocks noGrp="1"/>
          </p:cNvSpPr>
          <p:nvPr>
            <p:ph type="subTitle" idx="1"/>
          </p:nvPr>
        </p:nvSpPr>
        <p:spPr/>
        <p:txBody>
          <a:bodyPr/>
          <a:lstStyle/>
          <a:p>
            <a:r>
              <a:rPr lang="en-US" dirty="0"/>
              <a:t>Harlaxton C of E Primary School and Denton C of E Primary School.</a:t>
            </a:r>
          </a:p>
        </p:txBody>
      </p:sp>
    </p:spTree>
    <p:extLst>
      <p:ext uri="{BB962C8B-B14F-4D97-AF65-F5344CB8AC3E}">
        <p14:creationId xmlns:p14="http://schemas.microsoft.com/office/powerpoint/2010/main" val="365034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id="{C08115B0-8BC5-474F-8DF2-5B6499EE246B}"/>
              </a:ext>
            </a:extLst>
          </p:cNvPr>
          <p:cNvSpPr>
            <a:spLocks noGrp="1"/>
          </p:cNvSpPr>
          <p:nvPr>
            <p:ph type="title"/>
          </p:nvPr>
        </p:nvSpPr>
        <p:spPr>
          <a:xfrm>
            <a:off x="1117309" y="76200"/>
            <a:ext cx="10157354" cy="1397000"/>
          </a:xfrm>
        </p:spPr>
        <p:txBody>
          <a:bodyPr anchor="b">
            <a:normAutofit/>
          </a:bodyPr>
          <a:lstStyle/>
          <a:p>
            <a:pPr algn="ctr"/>
            <a:r>
              <a:rPr lang="en-US" b="1" u="sng" dirty="0"/>
              <a:t>Why Read Write Inc Spelling?</a:t>
            </a:r>
          </a:p>
        </p:txBody>
      </p:sp>
      <p:pic>
        <p:nvPicPr>
          <p:cNvPr id="9" name="Content Placeholder 8">
            <a:extLst>
              <a:ext uri="{FF2B5EF4-FFF2-40B4-BE49-F238E27FC236}">
                <a16:creationId xmlns:a16="http://schemas.microsoft.com/office/drawing/2014/main" id="{A11E33AC-5F0C-44B2-A515-5F6565687AA7}"/>
              </a:ext>
            </a:extLst>
          </p:cNvPr>
          <p:cNvPicPr>
            <a:picLocks noGrp="1" noChangeAspect="1"/>
          </p:cNvPicPr>
          <p:nvPr>
            <p:ph sz="half" idx="1"/>
          </p:nvPr>
        </p:nvPicPr>
        <p:blipFill>
          <a:blip r:embed="rId2"/>
          <a:stretch>
            <a:fillRect/>
          </a:stretch>
        </p:blipFill>
        <p:spPr>
          <a:xfrm>
            <a:off x="608926" y="2636912"/>
            <a:ext cx="5485486" cy="2166767"/>
          </a:xfrm>
          <a:prstGeom prst="rect">
            <a:avLst/>
          </a:prstGeom>
          <a:noFill/>
        </p:spPr>
      </p:pic>
      <p:sp>
        <p:nvSpPr>
          <p:cNvPr id="31" name="Content Placeholder 3">
            <a:extLst>
              <a:ext uri="{FF2B5EF4-FFF2-40B4-BE49-F238E27FC236}">
                <a16:creationId xmlns:a16="http://schemas.microsoft.com/office/drawing/2014/main" id="{B8838F09-BFFB-4D91-BD15-F501537757EF}"/>
              </a:ext>
            </a:extLst>
          </p:cNvPr>
          <p:cNvSpPr>
            <a:spLocks noGrp="1"/>
          </p:cNvSpPr>
          <p:nvPr>
            <p:ph sz="half" idx="2"/>
          </p:nvPr>
        </p:nvSpPr>
        <p:spPr>
          <a:xfrm>
            <a:off x="6094412" y="1701800"/>
            <a:ext cx="5904656" cy="5080000"/>
          </a:xfrm>
        </p:spPr>
        <p:txBody>
          <a:bodyPr>
            <a:normAutofit/>
          </a:bodyPr>
          <a:lstStyle/>
          <a:p>
            <a:pPr marL="0" indent="0">
              <a:buNone/>
            </a:pPr>
            <a:r>
              <a:rPr lang="en-GB" sz="2000" b="1" dirty="0"/>
              <a:t>We currently use the RWI phonics programme in both schools. </a:t>
            </a:r>
          </a:p>
          <a:p>
            <a:pPr marL="0" indent="0">
              <a:buNone/>
            </a:pPr>
            <a:r>
              <a:rPr lang="en-GB" sz="2000" b="1" dirty="0"/>
              <a:t>Our Teachers and Teaching Assistants are trained in the Read Write Inc programme to be able to provide your children with the necessary skills to read. There are additional benefits with this programme to develop writing, punctuation, grammar, spelling and handwriting. This scheme encourages children to work together and also gives them the skills to self assess and edit their work – an important aid to learning. By using the RWI Spelling programme, the familiarity of the format and the structure will enable to children to access this new resource with confidence. </a:t>
            </a:r>
            <a:endParaRPr lang="en-US" sz="1100" b="1" dirty="0"/>
          </a:p>
        </p:txBody>
      </p:sp>
    </p:spTree>
    <p:extLst>
      <p:ext uri="{BB962C8B-B14F-4D97-AF65-F5344CB8AC3E}">
        <p14:creationId xmlns:p14="http://schemas.microsoft.com/office/powerpoint/2010/main" val="711182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id="{C08115B0-8BC5-474F-8DF2-5B6499EE246B}"/>
              </a:ext>
            </a:extLst>
          </p:cNvPr>
          <p:cNvSpPr>
            <a:spLocks noGrp="1"/>
          </p:cNvSpPr>
          <p:nvPr>
            <p:ph type="title"/>
          </p:nvPr>
        </p:nvSpPr>
        <p:spPr>
          <a:xfrm>
            <a:off x="1117309" y="76200"/>
            <a:ext cx="10157354" cy="1397000"/>
          </a:xfrm>
        </p:spPr>
        <p:txBody>
          <a:bodyPr anchor="b">
            <a:normAutofit/>
          </a:bodyPr>
          <a:lstStyle/>
          <a:p>
            <a:pPr algn="ctr"/>
            <a:r>
              <a:rPr lang="en-US" b="1" u="sng" dirty="0"/>
              <a:t>Why Read Write Inc?</a:t>
            </a:r>
          </a:p>
        </p:txBody>
      </p:sp>
      <p:pic>
        <p:nvPicPr>
          <p:cNvPr id="9" name="Content Placeholder 8">
            <a:extLst>
              <a:ext uri="{FF2B5EF4-FFF2-40B4-BE49-F238E27FC236}">
                <a16:creationId xmlns:a16="http://schemas.microsoft.com/office/drawing/2014/main" id="{A11E33AC-5F0C-44B2-A515-5F6565687AA7}"/>
              </a:ext>
            </a:extLst>
          </p:cNvPr>
          <p:cNvPicPr>
            <a:picLocks noGrp="1" noChangeAspect="1"/>
          </p:cNvPicPr>
          <p:nvPr>
            <p:ph sz="half" idx="1"/>
          </p:nvPr>
        </p:nvPicPr>
        <p:blipFill>
          <a:blip r:embed="rId2"/>
          <a:stretch>
            <a:fillRect/>
          </a:stretch>
        </p:blipFill>
        <p:spPr>
          <a:xfrm>
            <a:off x="608926" y="2636912"/>
            <a:ext cx="5485486" cy="2166767"/>
          </a:xfrm>
          <a:prstGeom prst="rect">
            <a:avLst/>
          </a:prstGeom>
          <a:noFill/>
        </p:spPr>
      </p:pic>
      <p:sp>
        <p:nvSpPr>
          <p:cNvPr id="31" name="Content Placeholder 3">
            <a:extLst>
              <a:ext uri="{FF2B5EF4-FFF2-40B4-BE49-F238E27FC236}">
                <a16:creationId xmlns:a16="http://schemas.microsoft.com/office/drawing/2014/main" id="{B8838F09-BFFB-4D91-BD15-F501537757EF}"/>
              </a:ext>
            </a:extLst>
          </p:cNvPr>
          <p:cNvSpPr>
            <a:spLocks noGrp="1"/>
          </p:cNvSpPr>
          <p:nvPr>
            <p:ph sz="half" idx="2"/>
          </p:nvPr>
        </p:nvSpPr>
        <p:spPr>
          <a:xfrm>
            <a:off x="6297559" y="1701800"/>
            <a:ext cx="4977104" cy="4470400"/>
          </a:xfrm>
        </p:spPr>
        <p:txBody>
          <a:bodyPr>
            <a:normAutofit fontScale="92500"/>
          </a:bodyPr>
          <a:lstStyle/>
          <a:p>
            <a:pPr marL="0" indent="0">
              <a:buNone/>
            </a:pPr>
            <a:r>
              <a:rPr lang="en-GB" b="1" u="sng" dirty="0"/>
              <a:t>How does this programme support your child in learning to spell?</a:t>
            </a:r>
          </a:p>
          <a:p>
            <a:endParaRPr lang="en-GB" dirty="0"/>
          </a:p>
          <a:p>
            <a:pPr marL="0" indent="0">
              <a:buNone/>
            </a:pPr>
            <a:r>
              <a:rPr lang="en-GB" dirty="0" err="1">
                <a:latin typeface="Abadi" panose="020B0604020104020204" pitchFamily="34" charset="0"/>
              </a:rPr>
              <a:t>RWInc</a:t>
            </a:r>
            <a:r>
              <a:rPr lang="en-GB" dirty="0">
                <a:latin typeface="Abadi" panose="020B0604020104020204" pitchFamily="34" charset="0"/>
              </a:rPr>
              <a:t> Spelling is an interactive programme which teaches spellings in a fun and engaging way. Each unit is introduced with a short video. It helps children to learn spellings with common patterns and uses rules in order to help them recall spellings as well as teaching exceptions to these rules.</a:t>
            </a:r>
            <a:endParaRPr lang="en-US" dirty="0">
              <a:latin typeface="Abadi" panose="020B0604020104020204" pitchFamily="34" charset="0"/>
            </a:endParaRPr>
          </a:p>
        </p:txBody>
      </p:sp>
    </p:spTree>
    <p:extLst>
      <p:ext uri="{BB962C8B-B14F-4D97-AF65-F5344CB8AC3E}">
        <p14:creationId xmlns:p14="http://schemas.microsoft.com/office/powerpoint/2010/main" val="2951587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t>Log Books for Home Learning </a:t>
            </a:r>
          </a:p>
        </p:txBody>
      </p:sp>
      <p:sp>
        <p:nvSpPr>
          <p:cNvPr id="4" name="Content Placeholder 3">
            <a:extLst>
              <a:ext uri="{FF2B5EF4-FFF2-40B4-BE49-F238E27FC236}">
                <a16:creationId xmlns:a16="http://schemas.microsoft.com/office/drawing/2014/main" id="{2AD765A6-8157-4EAF-BC1F-AB11FD0EC05B}"/>
              </a:ext>
            </a:extLst>
          </p:cNvPr>
          <p:cNvSpPr>
            <a:spLocks noGrp="1"/>
          </p:cNvSpPr>
          <p:nvPr>
            <p:ph idx="1"/>
          </p:nvPr>
        </p:nvSpPr>
        <p:spPr/>
        <p:txBody>
          <a:bodyPr>
            <a:normAutofit/>
          </a:bodyPr>
          <a:lstStyle/>
          <a:p>
            <a:pPr marL="0" indent="0">
              <a:buNone/>
            </a:pPr>
            <a:r>
              <a:rPr lang="en-GB" sz="4000" dirty="0"/>
              <a:t>Each child has a Log Book and these are important in helping them to practise the spellings they need to learn from each unit. Each unit explains the spelling rules and gives handy tips and rhymes for remembering them. </a:t>
            </a:r>
          </a:p>
        </p:txBody>
      </p:sp>
    </p:spTree>
    <p:extLst>
      <p:ext uri="{BB962C8B-B14F-4D97-AF65-F5344CB8AC3E}">
        <p14:creationId xmlns:p14="http://schemas.microsoft.com/office/powerpoint/2010/main" val="3347619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1397000"/>
          </a:xfrm>
        </p:spPr>
        <p:txBody>
          <a:bodyPr anchor="b">
            <a:normAutofit/>
          </a:bodyPr>
          <a:lstStyle/>
          <a:p>
            <a:pPr algn="ctr"/>
            <a:r>
              <a:rPr lang="en-US" b="1" u="sng" dirty="0"/>
              <a:t>Using the Log Books to support at home.</a:t>
            </a:r>
          </a:p>
        </p:txBody>
      </p:sp>
      <p:pic>
        <p:nvPicPr>
          <p:cNvPr id="10" name="Picture 9" descr="Diagram&#10;&#10;Description automatically generated">
            <a:extLst>
              <a:ext uri="{FF2B5EF4-FFF2-40B4-BE49-F238E27FC236}">
                <a16:creationId xmlns:a16="http://schemas.microsoft.com/office/drawing/2014/main" id="{B7142FD5-7CAF-4185-8E76-5430549438FC}"/>
              </a:ext>
            </a:extLst>
          </p:cNvPr>
          <p:cNvPicPr>
            <a:picLocks noChangeAspect="1"/>
          </p:cNvPicPr>
          <p:nvPr/>
        </p:nvPicPr>
        <p:blipFill>
          <a:blip r:embed="rId2"/>
          <a:stretch>
            <a:fillRect/>
          </a:stretch>
        </p:blipFill>
        <p:spPr>
          <a:xfrm>
            <a:off x="2011083" y="1701800"/>
            <a:ext cx="3189555" cy="4470400"/>
          </a:xfrm>
          <a:prstGeom prst="rect">
            <a:avLst/>
          </a:prstGeom>
          <a:noFill/>
        </p:spPr>
      </p:pic>
      <p:sp>
        <p:nvSpPr>
          <p:cNvPr id="8" name="Content Placeholder 7">
            <a:extLst>
              <a:ext uri="{FF2B5EF4-FFF2-40B4-BE49-F238E27FC236}">
                <a16:creationId xmlns:a16="http://schemas.microsoft.com/office/drawing/2014/main" id="{C0AABAD3-BA41-4694-A9F1-1BEC1652323E}"/>
              </a:ext>
            </a:extLst>
          </p:cNvPr>
          <p:cNvSpPr>
            <a:spLocks noGrp="1"/>
          </p:cNvSpPr>
          <p:nvPr>
            <p:ph sz="half" idx="2"/>
          </p:nvPr>
        </p:nvSpPr>
        <p:spPr>
          <a:xfrm>
            <a:off x="6297559" y="1701800"/>
            <a:ext cx="4977104" cy="4470400"/>
          </a:xfrm>
        </p:spPr>
        <p:txBody>
          <a:bodyPr>
            <a:normAutofit fontScale="85000" lnSpcReduction="10000"/>
          </a:bodyPr>
          <a:lstStyle/>
          <a:p>
            <a:pPr marL="0" indent="0">
              <a:buNone/>
            </a:pPr>
            <a:r>
              <a:rPr lang="en-GB" sz="3200" dirty="0"/>
              <a:t>During the week the children will log the spellings they found tricky. </a:t>
            </a:r>
          </a:p>
          <a:p>
            <a:pPr marL="0" indent="0">
              <a:buNone/>
            </a:pPr>
            <a:r>
              <a:rPr lang="en-GB" sz="3200" dirty="0"/>
              <a:t>Try to make sure that the Log Book is used to practise tricky spellings regularly, revisiting spellings from previous weeks or expected spellings from their year group.  </a:t>
            </a:r>
          </a:p>
        </p:txBody>
      </p:sp>
    </p:spTree>
    <p:extLst>
      <p:ext uri="{BB962C8B-B14F-4D97-AF65-F5344CB8AC3E}">
        <p14:creationId xmlns:p14="http://schemas.microsoft.com/office/powerpoint/2010/main" val="6860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t>Group Words Together with The Same Rule</a:t>
            </a:r>
          </a:p>
        </p:txBody>
      </p:sp>
      <p:sp>
        <p:nvSpPr>
          <p:cNvPr id="5" name="Content Placeholder 4">
            <a:extLst>
              <a:ext uri="{FF2B5EF4-FFF2-40B4-BE49-F238E27FC236}">
                <a16:creationId xmlns:a16="http://schemas.microsoft.com/office/drawing/2014/main" id="{00440F86-09D9-46C9-8B33-4012BD236ACE}"/>
              </a:ext>
            </a:extLst>
          </p:cNvPr>
          <p:cNvSpPr>
            <a:spLocks noGrp="1"/>
          </p:cNvSpPr>
          <p:nvPr>
            <p:ph sz="half" idx="1"/>
          </p:nvPr>
        </p:nvSpPr>
        <p:spPr>
          <a:xfrm>
            <a:off x="1117308" y="1701800"/>
            <a:ext cx="10449711" cy="4470400"/>
          </a:xfrm>
        </p:spPr>
        <p:txBody>
          <a:bodyPr>
            <a:normAutofit/>
          </a:bodyPr>
          <a:lstStyle/>
          <a:p>
            <a:pPr marL="0" indent="0">
              <a:buNone/>
            </a:pPr>
            <a:endParaRPr lang="en-GB" sz="3600" dirty="0"/>
          </a:p>
          <a:p>
            <a:pPr marL="0" indent="0">
              <a:buNone/>
            </a:pPr>
            <a:r>
              <a:rPr lang="en-GB" sz="3600" dirty="0"/>
              <a:t>Ask your child to explain the rule for the week and get them to give you example words so that you can build up a word bank that can be frequently referred to.</a:t>
            </a:r>
          </a:p>
        </p:txBody>
      </p:sp>
    </p:spTree>
    <p:extLst>
      <p:ext uri="{BB962C8B-B14F-4D97-AF65-F5344CB8AC3E}">
        <p14:creationId xmlns:p14="http://schemas.microsoft.com/office/powerpoint/2010/main" val="13403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AC6BF-2667-402F-B3C5-9958E463B8DF}"/>
              </a:ext>
            </a:extLst>
          </p:cNvPr>
          <p:cNvSpPr>
            <a:spLocks noGrp="1"/>
          </p:cNvSpPr>
          <p:nvPr>
            <p:ph type="title"/>
          </p:nvPr>
        </p:nvSpPr>
        <p:spPr>
          <a:xfrm>
            <a:off x="693812" y="118301"/>
            <a:ext cx="10157354" cy="1397000"/>
          </a:xfrm>
        </p:spPr>
        <p:txBody>
          <a:bodyPr/>
          <a:lstStyle/>
          <a:p>
            <a:pPr algn="ctr"/>
            <a:r>
              <a:rPr lang="en-GB" b="1" u="sng" dirty="0"/>
              <a:t>Fred Talk</a:t>
            </a:r>
          </a:p>
        </p:txBody>
      </p:sp>
      <p:pic>
        <p:nvPicPr>
          <p:cNvPr id="6" name="Content Placeholder 5" descr="Graphical user interface, text, application&#10;&#10;Description automatically generated">
            <a:extLst>
              <a:ext uri="{FF2B5EF4-FFF2-40B4-BE49-F238E27FC236}">
                <a16:creationId xmlns:a16="http://schemas.microsoft.com/office/drawing/2014/main" id="{83447862-7496-45E2-A3F9-762030D4E199}"/>
              </a:ext>
            </a:extLst>
          </p:cNvPr>
          <p:cNvPicPr>
            <a:picLocks noGrp="1" noChangeAspect="1"/>
          </p:cNvPicPr>
          <p:nvPr>
            <p:ph sz="half" idx="1"/>
          </p:nvPr>
        </p:nvPicPr>
        <p:blipFill>
          <a:blip r:embed="rId2"/>
          <a:stretch>
            <a:fillRect/>
          </a:stretch>
        </p:blipFill>
        <p:spPr>
          <a:xfrm rot="20389380">
            <a:off x="686689" y="136672"/>
            <a:ext cx="1780031" cy="2696855"/>
          </a:xfrm>
        </p:spPr>
      </p:pic>
      <p:pic>
        <p:nvPicPr>
          <p:cNvPr id="8" name="Picture 7" descr="A picture containing text&#10;&#10;Description automatically generated">
            <a:extLst>
              <a:ext uri="{FF2B5EF4-FFF2-40B4-BE49-F238E27FC236}">
                <a16:creationId xmlns:a16="http://schemas.microsoft.com/office/drawing/2014/main" id="{B89D32E8-A801-4C3D-B042-A962957D0F7C}"/>
              </a:ext>
            </a:extLst>
          </p:cNvPr>
          <p:cNvPicPr>
            <a:picLocks noChangeAspect="1"/>
          </p:cNvPicPr>
          <p:nvPr/>
        </p:nvPicPr>
        <p:blipFill>
          <a:blip r:embed="rId3"/>
          <a:stretch>
            <a:fillRect/>
          </a:stretch>
        </p:blipFill>
        <p:spPr>
          <a:xfrm rot="1752250">
            <a:off x="9817978" y="399947"/>
            <a:ext cx="1645814" cy="2409434"/>
          </a:xfrm>
          <a:prstGeom prst="rect">
            <a:avLst/>
          </a:prstGeom>
        </p:spPr>
      </p:pic>
      <p:sp>
        <p:nvSpPr>
          <p:cNvPr id="9" name="TextBox 8">
            <a:extLst>
              <a:ext uri="{FF2B5EF4-FFF2-40B4-BE49-F238E27FC236}">
                <a16:creationId xmlns:a16="http://schemas.microsoft.com/office/drawing/2014/main" id="{28FEFFD9-DD5A-4910-AEAF-35D9999C98A4}"/>
              </a:ext>
            </a:extLst>
          </p:cNvPr>
          <p:cNvSpPr txBox="1"/>
          <p:nvPr/>
        </p:nvSpPr>
        <p:spPr>
          <a:xfrm>
            <a:off x="1701924" y="3053028"/>
            <a:ext cx="9289031" cy="3785652"/>
          </a:xfrm>
          <a:prstGeom prst="rect">
            <a:avLst/>
          </a:prstGeom>
          <a:noFill/>
        </p:spPr>
        <p:txBody>
          <a:bodyPr wrap="square" rtlCol="0">
            <a:spAutoFit/>
          </a:bodyPr>
          <a:lstStyle/>
          <a:p>
            <a:r>
              <a:rPr lang="en-GB" dirty="0"/>
              <a:t>Fred teaches the children to use their fingers to break down words. In phonics we use a puppet called </a:t>
            </a:r>
            <a:r>
              <a:rPr lang="en-GB" dirty="0" err="1"/>
              <a:t>fred</a:t>
            </a:r>
            <a:r>
              <a:rPr lang="en-GB" dirty="0"/>
              <a:t> the frog who can only speak in sounds not whole words.</a:t>
            </a:r>
          </a:p>
          <a:p>
            <a:endParaRPr lang="en-GB" dirty="0"/>
          </a:p>
          <a:p>
            <a:r>
              <a:rPr lang="en-GB" dirty="0"/>
              <a:t>The word ‘CAT’ = C-A-T this will have 3 fingers and one sound is put on each finger in turn, working left to right</a:t>
            </a:r>
          </a:p>
          <a:p>
            <a:endParaRPr lang="en-GB" dirty="0"/>
          </a:p>
          <a:p>
            <a:r>
              <a:rPr lang="en-GB" dirty="0"/>
              <a:t>The word ‘SHIP’ will also have 3 fingers = SH-I-P</a:t>
            </a:r>
          </a:p>
          <a:p>
            <a:endParaRPr lang="en-GB" dirty="0"/>
          </a:p>
          <a:p>
            <a:r>
              <a:rPr lang="en-GB" dirty="0"/>
              <a:t>The word ‘FLAG’ would have 4 fingers F-L-A-G</a:t>
            </a:r>
          </a:p>
        </p:txBody>
      </p:sp>
    </p:spTree>
    <p:extLst>
      <p:ext uri="{BB962C8B-B14F-4D97-AF65-F5344CB8AC3E}">
        <p14:creationId xmlns:p14="http://schemas.microsoft.com/office/powerpoint/2010/main" val="2432017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7309" y="76200"/>
            <a:ext cx="10157354" cy="1397000"/>
          </a:xfrm>
        </p:spPr>
        <p:txBody>
          <a:bodyPr vert="horz" lIns="121899" tIns="60949" rIns="121899" bIns="60949" rtlCol="0" anchor="b">
            <a:normAutofit/>
          </a:bodyPr>
          <a:lstStyle/>
          <a:p>
            <a:r>
              <a:rPr lang="en-US" b="1" u="sng" dirty="0"/>
              <a:t>Sounding Out Words to Spell </a:t>
            </a:r>
            <a:endParaRPr lang="en-US" b="1" u="sng"/>
          </a:p>
        </p:txBody>
      </p:sp>
      <p:pic>
        <p:nvPicPr>
          <p:cNvPr id="10" name="Picture 9" descr="Table, calendar&#10;&#10;Description automatically generated">
            <a:extLst>
              <a:ext uri="{FF2B5EF4-FFF2-40B4-BE49-F238E27FC236}">
                <a16:creationId xmlns:a16="http://schemas.microsoft.com/office/drawing/2014/main" id="{A0120B77-2674-47FD-8BD9-924DD590560D}"/>
              </a:ext>
            </a:extLst>
          </p:cNvPr>
          <p:cNvPicPr>
            <a:picLocks noChangeAspect="1"/>
          </p:cNvPicPr>
          <p:nvPr/>
        </p:nvPicPr>
        <p:blipFill>
          <a:blip r:embed="rId2"/>
          <a:stretch>
            <a:fillRect/>
          </a:stretch>
        </p:blipFill>
        <p:spPr>
          <a:xfrm>
            <a:off x="1996517" y="1701800"/>
            <a:ext cx="3218687" cy="4470400"/>
          </a:xfrm>
          <a:prstGeom prst="rect">
            <a:avLst/>
          </a:prstGeom>
          <a:noFill/>
        </p:spPr>
      </p:pic>
      <p:sp>
        <p:nvSpPr>
          <p:cNvPr id="8" name="TextBox 7">
            <a:extLst>
              <a:ext uri="{FF2B5EF4-FFF2-40B4-BE49-F238E27FC236}">
                <a16:creationId xmlns:a16="http://schemas.microsoft.com/office/drawing/2014/main" id="{B2CAA1E0-CA17-456B-9BC0-DA8F6E6B0FC9}"/>
              </a:ext>
            </a:extLst>
          </p:cNvPr>
          <p:cNvSpPr txBox="1"/>
          <p:nvPr/>
        </p:nvSpPr>
        <p:spPr>
          <a:xfrm>
            <a:off x="6297559" y="1701800"/>
            <a:ext cx="4977104" cy="4470400"/>
          </a:xfrm>
          <a:prstGeom prst="rect">
            <a:avLst/>
          </a:prstGeom>
        </p:spPr>
        <p:txBody>
          <a:bodyPr vert="horz" lIns="121899" tIns="60949" rIns="121899" bIns="60949" rtlCol="0">
            <a:normAutofit lnSpcReduction="10000"/>
          </a:bodyPr>
          <a:lstStyle/>
          <a:p>
            <a:pPr indent="-304747">
              <a:lnSpc>
                <a:spcPct val="95000"/>
              </a:lnSpc>
              <a:spcAft>
                <a:spcPts val="600"/>
              </a:spcAft>
              <a:buSzPct val="100000"/>
            </a:pPr>
            <a:r>
              <a:rPr lang="en-GB" sz="2800" dirty="0"/>
              <a:t>When your child is writing for their homework remind them to use their dots and dashes and ‘</a:t>
            </a:r>
            <a:r>
              <a:rPr lang="en-GB" sz="2800" dirty="0" err="1"/>
              <a:t>fred</a:t>
            </a:r>
            <a:r>
              <a:rPr lang="en-GB" sz="2800" dirty="0"/>
              <a:t> fingers’ to spell.</a:t>
            </a:r>
          </a:p>
          <a:p>
            <a:pPr indent="-304747">
              <a:lnSpc>
                <a:spcPct val="95000"/>
              </a:lnSpc>
              <a:spcAft>
                <a:spcPts val="600"/>
              </a:spcAft>
              <a:buSzPct val="100000"/>
            </a:pPr>
            <a:endParaRPr lang="en-GB" sz="2800" dirty="0"/>
          </a:p>
          <a:p>
            <a:pPr indent="-304747">
              <a:lnSpc>
                <a:spcPct val="95000"/>
              </a:lnSpc>
              <a:spcAft>
                <a:spcPts val="600"/>
              </a:spcAft>
              <a:buSzPct val="100000"/>
            </a:pPr>
            <a:r>
              <a:rPr lang="en-GB" sz="2800" dirty="0"/>
              <a:t>The Sounds chart at the front of the Log Book is very important in helping children to select groups of letters to spell. </a:t>
            </a:r>
          </a:p>
        </p:txBody>
      </p:sp>
    </p:spTree>
    <p:extLst>
      <p:ext uri="{BB962C8B-B14F-4D97-AF65-F5344CB8AC3E}">
        <p14:creationId xmlns:p14="http://schemas.microsoft.com/office/powerpoint/2010/main" val="3296948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t>Root Words</a:t>
            </a:r>
          </a:p>
        </p:txBody>
      </p:sp>
      <p:sp>
        <p:nvSpPr>
          <p:cNvPr id="4" name="TextBox 3">
            <a:extLst>
              <a:ext uri="{FF2B5EF4-FFF2-40B4-BE49-F238E27FC236}">
                <a16:creationId xmlns:a16="http://schemas.microsoft.com/office/drawing/2014/main" id="{347FD75D-A264-481E-8756-32C8CC21EEDE}"/>
              </a:ext>
            </a:extLst>
          </p:cNvPr>
          <p:cNvSpPr txBox="1"/>
          <p:nvPr/>
        </p:nvSpPr>
        <p:spPr>
          <a:xfrm>
            <a:off x="477788" y="1916832"/>
            <a:ext cx="11449272" cy="4524315"/>
          </a:xfrm>
          <a:prstGeom prst="rect">
            <a:avLst/>
          </a:prstGeom>
          <a:noFill/>
        </p:spPr>
        <p:txBody>
          <a:bodyPr wrap="square">
            <a:spAutoFit/>
          </a:bodyPr>
          <a:lstStyle/>
          <a:p>
            <a:r>
              <a:rPr lang="en-GB" sz="3200" dirty="0"/>
              <a:t>When the children are trying to spell independently, support them in identifying the root word first to help them to: </a:t>
            </a:r>
          </a:p>
          <a:p>
            <a:endParaRPr lang="en-GB" sz="3200" dirty="0"/>
          </a:p>
          <a:p>
            <a:r>
              <a:rPr lang="en-GB" sz="3200" dirty="0"/>
              <a:t>1. Use their ‘</a:t>
            </a:r>
            <a:r>
              <a:rPr lang="en-GB" sz="3200" dirty="0" err="1"/>
              <a:t>fred</a:t>
            </a:r>
            <a:r>
              <a:rPr lang="en-GB" sz="3200" dirty="0"/>
              <a:t> fingers’ and dots and dashes to identify the sounds that make up that word</a:t>
            </a:r>
          </a:p>
          <a:p>
            <a:endParaRPr lang="en-GB" sz="3200" dirty="0"/>
          </a:p>
          <a:p>
            <a:r>
              <a:rPr lang="en-GB" sz="3200" dirty="0"/>
              <a:t>2. Add the correct suffix/prefix (or both!) using the rules they have learnt through the spelling programme </a:t>
            </a:r>
          </a:p>
        </p:txBody>
      </p:sp>
    </p:spTree>
    <p:extLst>
      <p:ext uri="{BB962C8B-B14F-4D97-AF65-F5344CB8AC3E}">
        <p14:creationId xmlns:p14="http://schemas.microsoft.com/office/powerpoint/2010/main" val="1653943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u="sng" dirty="0">
                <a:solidFill>
                  <a:srgbClr val="FF0000"/>
                </a:solidFill>
              </a:rPr>
              <a:t>RED</a:t>
            </a:r>
            <a:r>
              <a:rPr lang="en-US" b="1" u="sng" dirty="0"/>
              <a:t> and </a:t>
            </a:r>
            <a:r>
              <a:rPr lang="en-US" b="1" u="sng" dirty="0">
                <a:solidFill>
                  <a:srgbClr val="FFC000"/>
                </a:solidFill>
              </a:rPr>
              <a:t>ORANGE</a:t>
            </a:r>
            <a:r>
              <a:rPr lang="en-US" b="1" u="sng" dirty="0"/>
              <a:t> words</a:t>
            </a:r>
          </a:p>
        </p:txBody>
      </p:sp>
      <p:sp>
        <p:nvSpPr>
          <p:cNvPr id="4" name="TextBox 3">
            <a:extLst>
              <a:ext uri="{FF2B5EF4-FFF2-40B4-BE49-F238E27FC236}">
                <a16:creationId xmlns:a16="http://schemas.microsoft.com/office/drawing/2014/main" id="{347FD75D-A264-481E-8756-32C8CC21EEDE}"/>
              </a:ext>
            </a:extLst>
          </p:cNvPr>
          <p:cNvSpPr txBox="1"/>
          <p:nvPr/>
        </p:nvSpPr>
        <p:spPr>
          <a:xfrm>
            <a:off x="477788" y="1916832"/>
            <a:ext cx="11449272" cy="3539430"/>
          </a:xfrm>
          <a:prstGeom prst="rect">
            <a:avLst/>
          </a:prstGeom>
          <a:noFill/>
        </p:spPr>
        <p:txBody>
          <a:bodyPr wrap="square">
            <a:spAutoFit/>
          </a:bodyPr>
          <a:lstStyle/>
          <a:p>
            <a:r>
              <a:rPr lang="en-GB" sz="3200" dirty="0"/>
              <a:t>Use the Log Book to log high frequency words which </a:t>
            </a:r>
          </a:p>
          <a:p>
            <a:r>
              <a:rPr lang="en-GB" sz="3200" dirty="0"/>
              <a:t>you notice your child is spelling wrong (remember that </a:t>
            </a:r>
          </a:p>
          <a:p>
            <a:r>
              <a:rPr lang="en-GB" sz="3200" dirty="0"/>
              <a:t>these are quite often </a:t>
            </a:r>
            <a:r>
              <a:rPr lang="en-GB" sz="3200" dirty="0">
                <a:solidFill>
                  <a:srgbClr val="FF0000"/>
                </a:solidFill>
              </a:rPr>
              <a:t>RED WORDS </a:t>
            </a:r>
            <a:r>
              <a:rPr lang="en-GB" sz="3200" dirty="0"/>
              <a:t>and that you ‘Can’t </a:t>
            </a:r>
          </a:p>
          <a:p>
            <a:r>
              <a:rPr lang="en-GB" sz="3200" dirty="0" err="1"/>
              <a:t>fred</a:t>
            </a:r>
            <a:r>
              <a:rPr lang="en-GB" sz="3200" dirty="0"/>
              <a:t> a red!’) </a:t>
            </a:r>
          </a:p>
          <a:p>
            <a:endParaRPr lang="en-GB" sz="3200" dirty="0"/>
          </a:p>
          <a:p>
            <a:r>
              <a:rPr lang="en-GB" sz="3200" dirty="0"/>
              <a:t>Use word lists in Log Books to learn spellings which </a:t>
            </a:r>
          </a:p>
          <a:p>
            <a:r>
              <a:rPr lang="en-GB" sz="3200" dirty="0"/>
              <a:t>are for </a:t>
            </a:r>
            <a:r>
              <a:rPr lang="en-GB" sz="3200"/>
              <a:t>their specific spelling </a:t>
            </a:r>
            <a:r>
              <a:rPr lang="en-GB" sz="3200" dirty="0"/>
              <a:t>group. </a:t>
            </a:r>
          </a:p>
        </p:txBody>
      </p:sp>
    </p:spTree>
    <p:extLst>
      <p:ext uri="{BB962C8B-B14F-4D97-AF65-F5344CB8AC3E}">
        <p14:creationId xmlns:p14="http://schemas.microsoft.com/office/powerpoint/2010/main" val="65857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ooks 16x9">
  <a:themeElements>
    <a:clrScheme name="Books_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extLst>
    <a:ext uri="{05A4C25C-085E-4340-85A3-A5531E510DB2}">
      <thm15:themeFamily xmlns:thm15="http://schemas.microsoft.com/office/thememl/2012/main" name="TF02787940.potx" id="{9A4E33EC-D715-440E-9062-8AFA4CC9E341}" vid="{0DFBCB81-4ACA-49F1-BA1C-2B43B27F1FC4}"/>
    </a:ext>
  </a:extLst>
</a:theme>
</file>

<file path=ppt/theme/theme2.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ppt/theme/theme3.xml><?xml version="1.0" encoding="utf-8"?>
<a:theme xmlns:a="http://schemas.openxmlformats.org/drawingml/2006/main" name="Office Theme">
  <a:themeElements>
    <a:clrScheme name="Books16x9">
      <a:dk1>
        <a:srgbClr val="374C81"/>
      </a:dk1>
      <a:lt1>
        <a:srgbClr val="FFFFFF"/>
      </a:lt1>
      <a:dk2>
        <a:srgbClr val="000000"/>
      </a:dk2>
      <a:lt2>
        <a:srgbClr val="EDE5DF"/>
      </a:lt2>
      <a:accent1>
        <a:srgbClr val="414E77"/>
      </a:accent1>
      <a:accent2>
        <a:srgbClr val="70AAC4"/>
      </a:accent2>
      <a:accent3>
        <a:srgbClr val="8B6A94"/>
      </a:accent3>
      <a:accent4>
        <a:srgbClr val="61A796"/>
      </a:accent4>
      <a:accent5>
        <a:srgbClr val="4E5798"/>
      </a:accent5>
      <a:accent6>
        <a:srgbClr val="7E5C5C"/>
      </a:accent6>
      <a:hlink>
        <a:srgbClr val="0070C0"/>
      </a:hlink>
      <a:folHlink>
        <a:srgbClr val="7030A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80000" r="-50000" b="180000"/>
          </a:path>
        </a:gradFill>
        <a:gradFill rotWithShape="1">
          <a:gsLst>
            <a:gs pos="0">
              <a:schemeClr val="phClr">
                <a:tint val="80000"/>
                <a:satMod val="300000"/>
              </a:schemeClr>
            </a:gs>
            <a:gs pos="100000">
              <a:schemeClr val="phClr">
                <a:shade val="30000"/>
                <a:satMod val="200000"/>
              </a:schemeClr>
            </a:gs>
          </a:gsLst>
          <a:path path="circle">
            <a:fillToRect l="30000" t="30000" r="7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Blue bookstack presentation (widescreen)</Template>
  <TotalTime>93</TotalTime>
  <Words>606</Words>
  <Application>Microsoft Office PowerPoint</Application>
  <PresentationFormat>Custom</PresentationFormat>
  <Paragraphs>43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Abadi</vt:lpstr>
      <vt:lpstr>Arial</vt:lpstr>
      <vt:lpstr>Century Gothic</vt:lpstr>
      <vt:lpstr>Books 16x9</vt:lpstr>
      <vt:lpstr>How to Support Your Child With Spelling</vt:lpstr>
      <vt:lpstr>Why Read Write Inc Spelling?</vt:lpstr>
      <vt:lpstr>Why Read Write Inc?</vt:lpstr>
      <vt:lpstr>Log Books for Home Learning </vt:lpstr>
      <vt:lpstr>Using the Log Books to support at home.</vt:lpstr>
      <vt:lpstr>Group Words Together with The Same Rule</vt:lpstr>
      <vt:lpstr>Fred Talk</vt:lpstr>
      <vt:lpstr>Sounding Out Words to Spell </vt:lpstr>
      <vt:lpstr>Root Words</vt:lpstr>
      <vt:lpstr>RED and ORANGE words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Support Your Child With Spelling</dc:title>
  <dc:creator>Victoria Buckley</dc:creator>
  <cp:lastModifiedBy>Victoria Buckley</cp:lastModifiedBy>
  <cp:revision>1</cp:revision>
  <dcterms:created xsi:type="dcterms:W3CDTF">2021-08-06T14:33:12Z</dcterms:created>
  <dcterms:modified xsi:type="dcterms:W3CDTF">2021-09-29T12:36:57Z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